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9" r:id="rId2"/>
    <p:sldId id="421" r:id="rId3"/>
    <p:sldId id="420" r:id="rId4"/>
    <p:sldId id="422" r:id="rId5"/>
    <p:sldId id="423" r:id="rId6"/>
    <p:sldId id="426" r:id="rId7"/>
    <p:sldId id="427" r:id="rId8"/>
    <p:sldId id="425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orient="horz" pos="1200" userDrawn="1">
          <p15:clr>
            <a:srgbClr val="A4A3A4"/>
          </p15:clr>
        </p15:guide>
        <p15:guide id="4" orient="horz" pos="8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F0"/>
    <a:srgbClr val="4B5050"/>
    <a:srgbClr val="F6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108"/>
      </p:cViewPr>
      <p:guideLst>
        <p:guide orient="horz" pos="1484"/>
        <p:guide pos="506"/>
        <p:guide orient="horz" pos="1200"/>
        <p:guide orient="horz" pos="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3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43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90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66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74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26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71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96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87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32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fontAlgn="base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9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9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9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6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9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5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zzzz</dc:creator>
  <cp:lastModifiedBy>PC</cp:lastModifiedBy>
  <cp:revision>207</cp:revision>
  <dcterms:created xsi:type="dcterms:W3CDTF">2019-06-19T02:08:00Z</dcterms:created>
  <dcterms:modified xsi:type="dcterms:W3CDTF">2020-09-09T06:41:14Z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